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FF6346-FB2E-4F92-A9E9-D4337F7ED3AA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176784D-0DFF-4B05-A7B2-CBE6FFFB707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975104"/>
          </a:xfrm>
        </p:spPr>
        <p:txBody>
          <a:bodyPr/>
          <a:lstStyle/>
          <a:p>
            <a:r>
              <a:rPr lang="en-US" sz="5400" dirty="0" smtClean="0"/>
              <a:t>Volleyball- setting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5400" smtClean="0"/>
              <a:t>Group 3 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3124200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8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used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</a:p>
          <a:p>
            <a:r>
              <a:rPr lang="en-US" dirty="0" err="1" smtClean="0"/>
              <a:t>Youtube</a:t>
            </a:r>
            <a:endParaRPr lang="en-US" dirty="0" smtClean="0"/>
          </a:p>
          <a:p>
            <a:r>
              <a:rPr lang="en-US" dirty="0" err="1" smtClean="0"/>
              <a:t>wikihow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7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a set used?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ball is over your shoulders, therefore too high to bump.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on setting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your arms over your forehead.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16" y="2590800"/>
            <a:ext cx="6381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your hands so that you can see them above your forehead and finish with ball shaped </a:t>
            </a:r>
            <a:r>
              <a:rPr lang="en-US" dirty="0" smtClean="0"/>
              <a:t>hands. Triangle shaped.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06" y="3276600"/>
            <a:ext cx="5991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7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 </a:t>
            </a:r>
            <a:r>
              <a:rPr lang="en-US" dirty="0"/>
              <a:t>your feet about shoulder width </a:t>
            </a:r>
            <a:r>
              <a:rPr lang="en-US" dirty="0" smtClean="0"/>
              <a:t>apart </a:t>
            </a:r>
            <a:r>
              <a:rPr lang="en-US" dirty="0"/>
              <a:t>your feet about shoulder width apart.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90" y="2971800"/>
            <a:ext cx="59912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9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are ready to set, center yourself under the ball, and push upwards, straightening your arms and legs as you go.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52800"/>
            <a:ext cx="59912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0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set the ball get directly under it, so that it is coming right toward your forehead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971800"/>
            <a:ext cx="599122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1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bend your knees, make sure you rise up and not jump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200400"/>
            <a:ext cx="59912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Step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fun!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386013"/>
            <a:ext cx="3386137" cy="321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8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36</TotalTime>
  <Words>148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Metro</vt:lpstr>
      <vt:lpstr>Volleyball- setting Group 3 </vt:lpstr>
      <vt:lpstr>When is a set used? </vt:lpstr>
      <vt:lpstr>Step 1 on setting </vt:lpstr>
      <vt:lpstr>Step 2 </vt:lpstr>
      <vt:lpstr>Step 3</vt:lpstr>
      <vt:lpstr>Step 4</vt:lpstr>
      <vt:lpstr>Step 5</vt:lpstr>
      <vt:lpstr>Step 6</vt:lpstr>
      <vt:lpstr>Step 7</vt:lpstr>
      <vt:lpstr>Sites used </vt:lpstr>
    </vt:vector>
  </TitlesOfParts>
  <Company>Rochester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Volleyball- setting</dc:title>
  <dc:creator>Lovett, Cherokee</dc:creator>
  <cp:lastModifiedBy>Fillion, Chantal</cp:lastModifiedBy>
  <cp:revision>4</cp:revision>
  <dcterms:created xsi:type="dcterms:W3CDTF">2013-11-18T13:45:59Z</dcterms:created>
  <dcterms:modified xsi:type="dcterms:W3CDTF">2013-11-18T14:35:26Z</dcterms:modified>
</cp:coreProperties>
</file>